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9ede37e8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9ede37e8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9ede37e8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9ede37e8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9ede37e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9ede37e8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9ede37e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9ede37e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9ede37e8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9ede37e8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9ede37e8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9ede37e8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ede37e8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ede37e8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ede37e8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ede37e8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9ede37e8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9ede37e8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ede37e8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ede37e8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9ede37e8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9ede37e8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B14B39-F4CD-4610-88FE-7A0E90388DF5}"/>
              </a:ext>
            </a:extLst>
          </p:cNvPr>
          <p:cNvSpPr/>
          <p:nvPr/>
        </p:nvSpPr>
        <p:spPr>
          <a:xfrm>
            <a:off x="3034748" y="457200"/>
            <a:ext cx="227937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D57656-4450-4B1C-B5C0-731273FBCC66}"/>
              </a:ext>
            </a:extLst>
          </p:cNvPr>
          <p:cNvSpPr/>
          <p:nvPr/>
        </p:nvSpPr>
        <p:spPr>
          <a:xfrm>
            <a:off x="2869096" y="-1"/>
            <a:ext cx="3366051" cy="1046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50ED63-0143-4CEA-90F0-4CCBDE55F467}"/>
              </a:ext>
            </a:extLst>
          </p:cNvPr>
          <p:cNvSpPr/>
          <p:nvPr/>
        </p:nvSpPr>
        <p:spPr>
          <a:xfrm>
            <a:off x="3611217" y="324678"/>
            <a:ext cx="1311965" cy="397565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Lab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193416-B3AE-4A5F-A24B-15FB18E51988}"/>
              </a:ext>
            </a:extLst>
          </p:cNvPr>
          <p:cNvSpPr/>
          <p:nvPr/>
        </p:nvSpPr>
        <p:spPr>
          <a:xfrm>
            <a:off x="993913" y="437321"/>
            <a:ext cx="1311965" cy="397565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Lab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FCBB61-6509-4C51-B8EC-C618155D92D9}"/>
              </a:ext>
            </a:extLst>
          </p:cNvPr>
          <p:cNvSpPr/>
          <p:nvPr/>
        </p:nvSpPr>
        <p:spPr>
          <a:xfrm>
            <a:off x="662609" y="2174185"/>
            <a:ext cx="4346711" cy="1509919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combined effort by: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BHAVYA SEHGAL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EKANSH SHARMA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PRAKHAR NIGAM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ANUJ KUMAR SINGH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BF58DC-A642-4666-BCE2-86660E97E59B}"/>
              </a:ext>
            </a:extLst>
          </p:cNvPr>
          <p:cNvSpPr/>
          <p:nvPr/>
        </p:nvSpPr>
        <p:spPr>
          <a:xfrm>
            <a:off x="662610" y="3684104"/>
            <a:ext cx="4346712" cy="1459396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721206-B8E3-4DC4-AB4C-94C90BCBA185}"/>
              </a:ext>
            </a:extLst>
          </p:cNvPr>
          <p:cNvSpPr/>
          <p:nvPr/>
        </p:nvSpPr>
        <p:spPr>
          <a:xfrm>
            <a:off x="490330" y="457200"/>
            <a:ext cx="1311965" cy="397565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Lab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AD3C3C-EFC7-4042-8A30-757EC7E65B40}"/>
              </a:ext>
            </a:extLst>
          </p:cNvPr>
          <p:cNvSpPr/>
          <p:nvPr/>
        </p:nvSpPr>
        <p:spPr>
          <a:xfrm>
            <a:off x="496956" y="430696"/>
            <a:ext cx="1311965" cy="397565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Lab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1FCA93-17E2-46BC-BCD9-AB323ACAFF12}"/>
              </a:ext>
            </a:extLst>
          </p:cNvPr>
          <p:cNvSpPr/>
          <p:nvPr/>
        </p:nvSpPr>
        <p:spPr>
          <a:xfrm>
            <a:off x="510210" y="245165"/>
            <a:ext cx="1338468" cy="397565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Lab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5620C8-DAD0-41B2-8B9E-CAEF1CAB9732}"/>
              </a:ext>
            </a:extLst>
          </p:cNvPr>
          <p:cNvSpPr/>
          <p:nvPr/>
        </p:nvSpPr>
        <p:spPr>
          <a:xfrm>
            <a:off x="503582" y="463826"/>
            <a:ext cx="1311965" cy="397565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Lab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7F353D-7060-41D4-B9E4-56898E25E172}"/>
              </a:ext>
            </a:extLst>
          </p:cNvPr>
          <p:cNvSpPr/>
          <p:nvPr/>
        </p:nvSpPr>
        <p:spPr>
          <a:xfrm>
            <a:off x="496956" y="218660"/>
            <a:ext cx="1384853" cy="397565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Lab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DE2172-56E4-4102-8940-3279DDBF201A}"/>
              </a:ext>
            </a:extLst>
          </p:cNvPr>
          <p:cNvSpPr/>
          <p:nvPr/>
        </p:nvSpPr>
        <p:spPr>
          <a:xfrm>
            <a:off x="463826" y="437322"/>
            <a:ext cx="1311965" cy="397565"/>
          </a:xfrm>
          <a:prstGeom prst="rect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Lab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On-screen Show (16:9)</PresentationFormat>
  <Paragraphs>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BHAVYA SEHGAL</cp:lastModifiedBy>
  <cp:revision>1</cp:revision>
  <dcterms:modified xsi:type="dcterms:W3CDTF">2021-12-23T09:10:25Z</dcterms:modified>
</cp:coreProperties>
</file>